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9"/>
  </p:notesMasterIdLst>
  <p:sldIdLst>
    <p:sldId id="352" r:id="rId3"/>
    <p:sldId id="342" r:id="rId4"/>
    <p:sldId id="296" r:id="rId5"/>
    <p:sldId id="346" r:id="rId6"/>
    <p:sldId id="345" r:id="rId7"/>
    <p:sldId id="348" r:id="rId8"/>
    <p:sldId id="349" r:id="rId9"/>
    <p:sldId id="350" r:id="rId10"/>
    <p:sldId id="351" r:id="rId11"/>
    <p:sldId id="354" r:id="rId12"/>
    <p:sldId id="355" r:id="rId13"/>
    <p:sldId id="356" r:id="rId14"/>
    <p:sldId id="357" r:id="rId15"/>
    <p:sldId id="358" r:id="rId16"/>
    <p:sldId id="359" r:id="rId17"/>
    <p:sldId id="353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34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58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CB49D-55A9-4334-9F49-D19935ACA705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83CC8-BAEA-4D06-98F2-ABD52FC948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13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553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7413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40393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6688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340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330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243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2454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61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and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8999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5" name="平行四边形 4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平行四边形 5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平行四边形 6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平行四边形 7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矩形 3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0" name="图片 9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381000" y="1305339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.John is my good friend.We’re in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class.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father and mother are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两个都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teachers.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.Is your brother in the school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乐队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 you like hot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too?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.Mapo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豆腐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is nice.Many people like it.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175711" y="2433172"/>
            <a:ext cx="9204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same</a:t>
            </a:r>
            <a:endParaRPr lang="zh-CN" altLang="en-US" sz="28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897966" y="3005765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both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125508" y="3553247"/>
            <a:ext cx="124104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band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587516" y="4068178"/>
            <a:ext cx="643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pot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375164" y="4640771"/>
            <a:ext cx="7633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tofu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94279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83270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二、用括号内所给词的适当形式填空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(you) name?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(I) pen is red.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.Is it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(he) book?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colour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(she) ruler?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.Is red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(you) favourite colour?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405986" y="1712636"/>
            <a:ext cx="1202573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your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327199" y="2242002"/>
            <a:ext cx="68320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10399" y="2836533"/>
            <a:ext cx="60305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his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307034" y="3409126"/>
            <a:ext cx="643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her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970324" y="3932395"/>
            <a:ext cx="84350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17658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913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三、按要求完成下列句子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.His English name’s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Bob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English name?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.I’m Ms Clinton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改为一般疑问句并做肯定回答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 Clinton?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50441" y="2738444"/>
            <a:ext cx="23663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is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364149" y="3817230"/>
            <a:ext cx="251863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you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364149" y="4364518"/>
            <a:ext cx="70654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994333" y="4364518"/>
            <a:ext cx="62228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am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6536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4154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 is a blue ruler.(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blue ruler.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.Ms Smith is an English teacher.(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改为一般疑问句并做否定回答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Ms Smith an English teacher?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rabbits are white.(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rabbits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white.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446342" y="1402803"/>
            <a:ext cx="81618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isn’t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456615" y="2516103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410082" y="3067084"/>
            <a:ext cx="62388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071088" y="3067084"/>
            <a:ext cx="1175258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isn’t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614965" y="4176693"/>
            <a:ext cx="101495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aren’t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25052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55387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四、根据图片提示完成句子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They’re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classmates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KYZ10.eps" descr="id:214748701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2355" y="1078346"/>
            <a:ext cx="2192634" cy="1740855"/>
          </a:xfrm>
          <a:prstGeom prst="rect">
            <a:avLst/>
          </a:prstGeom>
        </p:spPr>
      </p:pic>
      <p:pic>
        <p:nvPicPr>
          <p:cNvPr id="6" name="KYZ11.eps" descr="id:214748702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3648" y="1057731"/>
            <a:ext cx="961787" cy="2726736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5117390" y="1057731"/>
            <a:ext cx="7074609" cy="401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boy Tony?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he isn’t.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808310" y="1037692"/>
            <a:ext cx="0" cy="53117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spect="1"/>
          </p:cNvSpPr>
          <p:nvPr/>
        </p:nvSpPr>
        <p:spPr>
          <a:xfrm>
            <a:off x="1371792" y="2750534"/>
            <a:ext cx="227498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 are they?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320229" y="4416352"/>
            <a:ext cx="42861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 is Tom/His name is Tom.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90831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83579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五、语法填空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Hi, my name is Jack Black.Jack is my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(one) name and Black is my last name.I am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UK.I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(live) in China with my parents now.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am at No.1 Middle School in Beijing.Beijing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be) the capital(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首都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of China.I am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Class 1,Grade 7.Miss Wang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(I) class teacher.She’s very nice.I have two good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(friend) at school.We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be) in the same class.We all like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(do) sports very much.I like Chinese food.My favourite food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(be) Mapo tofu.And now I can speak Chinese well.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495190" y="1301878"/>
            <a:ext cx="7633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first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12425" y="1874471"/>
            <a:ext cx="8835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from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044686" y="1874471"/>
            <a:ext cx="72167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live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346045" y="2973607"/>
            <a:ext cx="782587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722673" y="3541519"/>
            <a:ext cx="4635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766358" y="3479875"/>
            <a:ext cx="643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407763" y="4062742"/>
            <a:ext cx="118173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friends</a:t>
            </a:r>
            <a:endParaRPr lang="zh-CN" altLang="en-US" sz="28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334351" y="4639785"/>
            <a:ext cx="62228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</a:t>
            </a:r>
            <a:endParaRPr lang="zh-CN" altLang="en-US" sz="28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407763" y="4598689"/>
            <a:ext cx="2188420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doing/to do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982008" y="5172973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41141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814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90635" y="1745508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57150" y="2979060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77060" y="4294152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73571"/>
            <a:ext cx="567014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一、写出系动词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的三种基本形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式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237956"/>
            <a:ext cx="174759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am, is,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64451"/>
            <a:ext cx="521168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据</a:t>
            </a:r>
            <a:r>
              <a:rPr lang="zh-CN" altLang="en-US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格提示写出相应单词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18421313"/>
              </p:ext>
            </p:extLst>
          </p:nvPr>
        </p:nvGraphicFramePr>
        <p:xfrm>
          <a:off x="381000" y="2290486"/>
          <a:ext cx="11429999" cy="1109472"/>
        </p:xfrm>
        <a:graphic>
          <a:graphicData uri="http://schemas.openxmlformats.org/drawingml/2006/table">
            <a:tbl>
              <a:tblPr firstRow="1" firstCol="1" bandRow="1"/>
              <a:tblGrid>
                <a:gridCol w="1632857"/>
                <a:gridCol w="1632857"/>
                <a:gridCol w="1632857"/>
                <a:gridCol w="1632857"/>
                <a:gridCol w="1632857"/>
                <a:gridCol w="1632857"/>
                <a:gridCol w="163285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798382" y="2802793"/>
            <a:ext cx="643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70330" y="2261022"/>
            <a:ext cx="81304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you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014193" y="2802793"/>
            <a:ext cx="69281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his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747854" y="2279520"/>
            <a:ext cx="6623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she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371171" y="2831565"/>
            <a:ext cx="61266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its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871956" y="2275418"/>
            <a:ext cx="891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they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0647999" y="2848011"/>
            <a:ext cx="6639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our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214093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.Lisa’s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 cat is very cute.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莉莎的宠物猫非常可爱。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系动词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的一般现在时形式有三种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口诀助</a:t>
            </a:r>
            <a:r>
              <a:rPr lang="zh-CN" altLang="en-US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记 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(you)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are, 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跟着她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(she)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(he)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(it)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。其余单数用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复数一律都用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9981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(1)be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的否定式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not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not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可缩写为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isn’t, are not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可缩写为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aren’t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在疑问句中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系动词要提到主语前面。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—Is she Wu Ming’s sister?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她是吴明的姐姐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妹妹吗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—No, she isn’t.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她不是。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3943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Mary and I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same class. She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good friend.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A.are; are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B.am; 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C.are; is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D.is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76533" y="16567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81000" y="3491574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friends. This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Linda, and that 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Bob.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(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be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动词的适当形式填空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) 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26520" y="3544537"/>
            <a:ext cx="62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</a:t>
            </a:r>
            <a:endParaRPr lang="zh-CN" altLang="en-US" sz="2800"/>
          </a:p>
        </p:txBody>
      </p:sp>
      <p:sp>
        <p:nvSpPr>
          <p:cNvPr id="11" name="矩形 10"/>
          <p:cNvSpPr/>
          <p:nvPr/>
        </p:nvSpPr>
        <p:spPr>
          <a:xfrm>
            <a:off x="6441666" y="35445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</a:t>
            </a:r>
            <a:endParaRPr lang="zh-CN" altLang="en-US" sz="2800"/>
          </a:p>
        </p:txBody>
      </p:sp>
      <p:sp>
        <p:nvSpPr>
          <p:cNvPr id="12" name="矩形 11"/>
          <p:cNvSpPr/>
          <p:nvPr/>
        </p:nvSpPr>
        <p:spPr>
          <a:xfrm>
            <a:off x="965541" y="412072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2704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 is my new friend.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这位是我的新朋友。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形容词性物主代词修饰名词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在句中作定语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handbag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你的手提包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sweater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我的毛衣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9229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—Is this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ruler, Frank?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Alice’s.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A.your; It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B.you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This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C.your; That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D.you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Alice.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(she) hat is red. She likes red best.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34744" y="118411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3205305" y="3411255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318</TotalTime>
  <Words>531</Words>
  <Application>Microsoft Office PowerPoint</Application>
  <PresentationFormat>宽屏</PresentationFormat>
  <Paragraphs>144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57</cp:revision>
  <dcterms:created xsi:type="dcterms:W3CDTF">2021-07-19T03:09:34Z</dcterms:created>
  <dcterms:modified xsi:type="dcterms:W3CDTF">2025-09-09T03:10:44Z</dcterms:modified>
</cp:coreProperties>
</file>